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C8188-7C07-40FC-9C42-FC2537200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31D7D2-C6E5-4298-81AC-CF91E2E89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6AD61-E8A4-45E3-A6EC-E42233C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E61569-53F8-4E53-B310-B9C5A9C0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1B04B-D764-4642-8332-89C59C09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85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29AA8-31C3-40EF-BB40-500F80BB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E1880D-78E9-42AB-93FC-3D8CBAE4E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72784E-A50B-44BC-85A3-55AF7FD1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CC2DCC-140F-4D84-B88E-C95F5A80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769F52-9DD6-416A-9CD6-B8ECEB1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67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9DF12F-7713-4299-9538-56853A8A2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4E349C-51B7-467B-94A4-D1DE89495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5DDB40-0246-4B0A-935D-6D25398B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16E7AE-5E32-4A9B-99F9-9025D4C3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AD7A9F-CF3A-4ED5-A3A9-7D4A2638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94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3220-976D-4E9B-A66B-A293533A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C7674-5DDF-4004-BF3A-42DB54478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59BBBB-36F4-4043-A6BA-EF2FAC65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0CE1F0-B27F-49E9-B809-91934944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1B4463-E543-487A-9332-FF12FB96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08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444C0-95FB-4A12-80B0-F11FD6BD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45EC6-8D0B-4318-99BE-52141D6A4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AC7AA-006D-458C-AC3B-63FEF675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A3B5D9-0C2C-48B8-AFDC-31582A8C8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F1960B-4D6B-4DB3-9475-9994730E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9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904DA-A667-4676-8ED6-E598CA8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29F447-362F-452B-B925-FD0F2B619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61B7C2-AA19-4166-9C5E-E407519D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621268-CBF7-479F-B83B-28CBDF49C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BE424C-55A4-4580-A2A2-74B61F84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EE66A4-3D4E-49E7-9246-4BD951E8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33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90FA0-A35C-49E9-96F9-7B963306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1A174B-8F06-4A7D-AB48-F550DE34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58ECAD-F572-49C3-89FE-5AA498A4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A6FBA6-33DB-41A1-8077-28925CD15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28D7D7-611B-4093-B1FD-C63292456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5F6C21-9BD1-4F05-A82D-803C7527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BDDB53-09CE-4A99-812D-27B2CC20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037C08-0F65-459D-B871-3793946D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8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3EB24-70BB-4D3E-AB5E-74D0FA98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14FCBB-4EFB-46D7-8A45-898F0902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BF5EA2-D1A1-4C79-BAEA-168F2F05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08A538-6027-4F4B-B508-8FC75F76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0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FA98B87-EE83-4A49-8729-333439CA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0ED985-40D8-4D9E-8CCE-FDBC0AE2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318B0-FA37-4744-A9F4-1426338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07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B8E2D-5AC9-4389-A028-A5329B46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912C6-50EE-4290-81A7-3BD907B61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190446-A926-4162-A909-F889E12D0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7DEC37-9387-4ED2-B6FD-66072DE6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001C-E5AC-4EF1-A631-95B73F10A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E61B5B-7137-4476-8001-39D1562C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16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1E386-58CC-4FF9-8A73-4F7D2B802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CA7DD0-A022-4A5B-A7F2-FB5801776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28CC35-4B09-4785-9466-D87209397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97315B-C2EA-46AB-8C3F-86A116CB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1A3C18-CD05-4DB4-B74C-B5F62CC2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D8D9DF-3B13-4F1C-BF5A-CA87BA2B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6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BBA8F8-4FA3-47F7-B974-38A99013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D3277-8F03-4EF1-9B48-7A9BCF858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C699F-CC92-4784-AF5B-0B9ED46B8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54D5B-75D0-4921-B5C1-0A4F6334DE1C}" type="datetimeFigureOut">
              <a:rPr lang="zh-CN" altLang="en-US" smtClean="0"/>
              <a:t>2021-06-06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6086A9-F090-46E9-B880-8CEA82E98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E71E8E-2364-431C-BD79-E1E3DFB6E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5BF5B-2E9F-41C6-9364-416D3C2C6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75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5FC9E-C98C-4EB8-9EEB-3405385BF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简单文件同步器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BCF893-65D2-4CDB-9833-C72433DD4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4185" y="3912124"/>
            <a:ext cx="2268718" cy="450130"/>
          </a:xfrm>
        </p:spPr>
        <p:txBody>
          <a:bodyPr/>
          <a:lstStyle/>
          <a:p>
            <a:r>
              <a:rPr lang="zh-CN" altLang="en-US" dirty="0"/>
              <a:t>陈嘉俊</a:t>
            </a:r>
          </a:p>
        </p:txBody>
      </p:sp>
    </p:spTree>
    <p:extLst>
      <p:ext uri="{BB962C8B-B14F-4D97-AF65-F5344CB8AC3E}">
        <p14:creationId xmlns:p14="http://schemas.microsoft.com/office/powerpoint/2010/main" val="201544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5FC9E-C98C-4EB8-9EEB-3405385B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9238" y="838724"/>
            <a:ext cx="4185502" cy="138994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设计思路：</a:t>
            </a:r>
            <a:br>
              <a:rPr lang="en-US" altLang="zh-CN" sz="2000" dirty="0"/>
            </a:b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185832-D668-4121-9DFB-10AB507AF5B3}"/>
              </a:ext>
            </a:extLst>
          </p:cNvPr>
          <p:cNvSpPr txBox="1"/>
          <p:nvPr/>
        </p:nvSpPr>
        <p:spPr>
          <a:xfrm>
            <a:off x="1291473" y="2228671"/>
            <a:ext cx="9360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程序启动时，将</a:t>
            </a:r>
            <a:r>
              <a:rPr lang="en-US" altLang="zh-CN" sz="2400" dirty="0"/>
              <a:t>S3</a:t>
            </a:r>
            <a:r>
              <a:rPr lang="zh-CN" altLang="en-US" sz="2400" dirty="0"/>
              <a:t>上的某个</a:t>
            </a:r>
            <a:r>
              <a:rPr lang="en-US" altLang="zh-CN" sz="2400" dirty="0"/>
              <a:t>bucket</a:t>
            </a:r>
            <a:r>
              <a:rPr lang="zh-CN" altLang="en-US" sz="2400" dirty="0"/>
              <a:t>中的内容同步到本地某个目录，出现文件冲突时，以文件最新更改时间为准。后再将本地目录同步到</a:t>
            </a:r>
            <a:r>
              <a:rPr lang="en-US" altLang="zh-CN" sz="2400" dirty="0"/>
              <a:t>S3bucket</a:t>
            </a:r>
            <a:r>
              <a:rPr lang="zh-CN" altLang="en-US" sz="2400" dirty="0"/>
              <a:t>中。执行完毕后，对本地目录进行监听，当本地目录中文件发生增删改时，</a:t>
            </a:r>
            <a:r>
              <a:rPr lang="en-US" altLang="zh-CN" sz="2400" dirty="0"/>
              <a:t>S3bucket</a:t>
            </a:r>
            <a:r>
              <a:rPr lang="zh-CN" altLang="en-US" sz="2400" dirty="0"/>
              <a:t>发生相应变化。同时对大文件采用多线程分片上传，下载，具有端点续传功能。</a:t>
            </a:r>
          </a:p>
        </p:txBody>
      </p:sp>
    </p:spTree>
    <p:extLst>
      <p:ext uri="{BB962C8B-B14F-4D97-AF65-F5344CB8AC3E}">
        <p14:creationId xmlns:p14="http://schemas.microsoft.com/office/powerpoint/2010/main" val="195116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5FC9E-C98C-4EB8-9EEB-3405385B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1613" y="149913"/>
            <a:ext cx="4484016" cy="89873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基本功能展示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BCF893-65D2-4CDB-9833-C72433DD4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bandicam 2021-06-06 11-27-32-588">
            <a:hlinkClick r:id="" action="ppaction://media"/>
            <a:extLst>
              <a:ext uri="{FF2B5EF4-FFF2-40B4-BE49-F238E27FC236}">
                <a16:creationId xmlns:a16="http://schemas.microsoft.com/office/drawing/2014/main" id="{C40A966F-9808-4471-8C15-30925C4C35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4074" y="1139847"/>
            <a:ext cx="9899094" cy="55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5FC9E-C98C-4EB8-9EEB-3405385B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658"/>
            <a:ext cx="9144000" cy="71643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断点续传功能，多线程实现分片上传下载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BCF893-65D2-4CDB-9833-C72433DD4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bandicam 2021-06-06 11-40-41-001">
            <a:hlinkClick r:id="" action="ppaction://media"/>
            <a:extLst>
              <a:ext uri="{FF2B5EF4-FFF2-40B4-BE49-F238E27FC236}">
                <a16:creationId xmlns:a16="http://schemas.microsoft.com/office/drawing/2014/main" id="{C06B4461-CAA1-4EE6-A211-3CF110D33A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179" y="1018095"/>
            <a:ext cx="10021642" cy="563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3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111</Words>
  <Application>Microsoft Office PowerPoint</Application>
  <PresentationFormat>宽屏</PresentationFormat>
  <Paragraphs>6</Paragraphs>
  <Slides>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简单文件同步器</vt:lpstr>
      <vt:lpstr>设计思路： </vt:lpstr>
      <vt:lpstr>基本功能展示</vt:lpstr>
      <vt:lpstr>断点续传功能，多线程实现分片上传下载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简单文件同步器</dc:title>
  <dc:creator>嘉俊 陈</dc:creator>
  <cp:lastModifiedBy>嘉俊 陈</cp:lastModifiedBy>
  <cp:revision>3</cp:revision>
  <dcterms:created xsi:type="dcterms:W3CDTF">2021-06-04T06:38:10Z</dcterms:created>
  <dcterms:modified xsi:type="dcterms:W3CDTF">2021-06-06T03:51:07Z</dcterms:modified>
</cp:coreProperties>
</file>